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1"/>
  </p:sldMasterIdLst>
  <p:notesMasterIdLst>
    <p:notesMasterId r:id="rId12"/>
  </p:notesMasterIdLst>
  <p:handoutMasterIdLst>
    <p:handoutMasterId r:id="rId13"/>
  </p:handoutMasterIdLst>
  <p:sldIdLst>
    <p:sldId id="6445" r:id="rId2"/>
    <p:sldId id="600" r:id="rId3"/>
    <p:sldId id="6440" r:id="rId4"/>
    <p:sldId id="6256" r:id="rId5"/>
    <p:sldId id="638" r:id="rId6"/>
    <p:sldId id="6361" r:id="rId7"/>
    <p:sldId id="6439" r:id="rId8"/>
    <p:sldId id="6364" r:id="rId9"/>
    <p:sldId id="6441" r:id="rId10"/>
    <p:sldId id="6442" r:id="rId11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ramang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6C84"/>
    <a:srgbClr val="F8EFE5"/>
    <a:srgbClr val="C8C8C8"/>
    <a:srgbClr val="94383D"/>
    <a:srgbClr val="4C294A"/>
    <a:srgbClr val="000000"/>
    <a:srgbClr val="58567A"/>
    <a:srgbClr val="A2A45A"/>
    <a:srgbClr val="4A75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5249" autoAdjust="0"/>
  </p:normalViewPr>
  <p:slideViewPr>
    <p:cSldViewPr snapToGrid="0">
      <p:cViewPr varScale="1">
        <p:scale>
          <a:sx n="104" d="100"/>
          <a:sy n="104" d="100"/>
        </p:scale>
        <p:origin x="1243" y="77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Tetzlaff" userId="411f1f2a-6d88-431a-a859-0480b03d27ea" providerId="ADAL" clId="{B387C715-5072-43EA-B8F7-DEB2B7FB3305}"/>
    <pc:docChg chg="custSel delSld modSld">
      <pc:chgData name="Patrick Tetzlaff" userId="411f1f2a-6d88-431a-a859-0480b03d27ea" providerId="ADAL" clId="{B387C715-5072-43EA-B8F7-DEB2B7FB3305}" dt="2024-10-29T19:34:58.432" v="7" actId="47"/>
      <pc:docMkLst>
        <pc:docMk/>
      </pc:docMkLst>
      <pc:sldChg chg="del">
        <pc:chgData name="Patrick Tetzlaff" userId="411f1f2a-6d88-431a-a859-0480b03d27ea" providerId="ADAL" clId="{B387C715-5072-43EA-B8F7-DEB2B7FB3305}" dt="2024-10-29T19:34:58.432" v="7" actId="47"/>
        <pc:sldMkLst>
          <pc:docMk/>
          <pc:sldMk cId="1770590238" sldId="289"/>
        </pc:sldMkLst>
      </pc:sldChg>
      <pc:sldChg chg="del">
        <pc:chgData name="Patrick Tetzlaff" userId="411f1f2a-6d88-431a-a859-0480b03d27ea" providerId="ADAL" clId="{B387C715-5072-43EA-B8F7-DEB2B7FB3305}" dt="2024-10-29T19:34:54.036" v="6" actId="47"/>
        <pc:sldMkLst>
          <pc:docMk/>
          <pc:sldMk cId="2728750414" sldId="290"/>
        </pc:sldMkLst>
      </pc:sldChg>
      <pc:sldChg chg="del">
        <pc:chgData name="Patrick Tetzlaff" userId="411f1f2a-6d88-431a-a859-0480b03d27ea" providerId="ADAL" clId="{B387C715-5072-43EA-B8F7-DEB2B7FB3305}" dt="2024-10-29T19:14:54.828" v="0" actId="47"/>
        <pc:sldMkLst>
          <pc:docMk/>
          <pc:sldMk cId="4217786432" sldId="294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103628502" sldId="301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3776234547" sldId="308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281254931" sldId="310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180593165" sldId="316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1882829718" sldId="320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1827663033" sldId="321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228178553" sldId="322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73947926" sldId="324"/>
        </pc:sldMkLst>
      </pc:sldChg>
      <pc:sldChg chg="del">
        <pc:chgData name="Patrick Tetzlaff" userId="411f1f2a-6d88-431a-a859-0480b03d27ea" providerId="ADAL" clId="{B387C715-5072-43EA-B8F7-DEB2B7FB3305}" dt="2024-10-29T19:14:54.828" v="0" actId="47"/>
        <pc:sldMkLst>
          <pc:docMk/>
          <pc:sldMk cId="3613923903" sldId="330"/>
        </pc:sldMkLst>
      </pc:sldChg>
      <pc:sldChg chg="del">
        <pc:chgData name="Patrick Tetzlaff" userId="411f1f2a-6d88-431a-a859-0480b03d27ea" providerId="ADAL" clId="{B387C715-5072-43EA-B8F7-DEB2B7FB3305}" dt="2024-10-29T19:14:54.828" v="0" actId="47"/>
        <pc:sldMkLst>
          <pc:docMk/>
          <pc:sldMk cId="2009022147" sldId="331"/>
        </pc:sldMkLst>
      </pc:sldChg>
      <pc:sldChg chg="del">
        <pc:chgData name="Patrick Tetzlaff" userId="411f1f2a-6d88-431a-a859-0480b03d27ea" providerId="ADAL" clId="{B387C715-5072-43EA-B8F7-DEB2B7FB3305}" dt="2024-10-29T19:14:54.828" v="0" actId="47"/>
        <pc:sldMkLst>
          <pc:docMk/>
          <pc:sldMk cId="2463541449" sldId="355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216353807" sldId="486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466085255" sldId="487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1217007475" sldId="488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4231853561" sldId="489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16742528" sldId="500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2701892294" sldId="501"/>
        </pc:sldMkLst>
      </pc:sldChg>
      <pc:sldChg chg="del">
        <pc:chgData name="Patrick Tetzlaff" userId="411f1f2a-6d88-431a-a859-0480b03d27ea" providerId="ADAL" clId="{B387C715-5072-43EA-B8F7-DEB2B7FB3305}" dt="2024-10-29T19:32:23.879" v="3" actId="47"/>
        <pc:sldMkLst>
          <pc:docMk/>
          <pc:sldMk cId="0" sldId="606"/>
        </pc:sldMkLst>
      </pc:sldChg>
      <pc:sldChg chg="delSp mod">
        <pc:chgData name="Patrick Tetzlaff" userId="411f1f2a-6d88-431a-a859-0480b03d27ea" providerId="ADAL" clId="{B387C715-5072-43EA-B8F7-DEB2B7FB3305}" dt="2024-10-29T19:32:45.824" v="4" actId="478"/>
        <pc:sldMkLst>
          <pc:docMk/>
          <pc:sldMk cId="3871892012" sldId="6361"/>
        </pc:sldMkLst>
        <pc:picChg chg="del">
          <ac:chgData name="Patrick Tetzlaff" userId="411f1f2a-6d88-431a-a859-0480b03d27ea" providerId="ADAL" clId="{B387C715-5072-43EA-B8F7-DEB2B7FB3305}" dt="2024-10-29T19:32:45.824" v="4" actId="478"/>
          <ac:picMkLst>
            <pc:docMk/>
            <pc:sldMk cId="3871892012" sldId="6361"/>
            <ac:picMk id="11" creationId="{7C801883-5DC2-213B-0EA0-982AA76F3899}"/>
          </ac:picMkLst>
        </pc:picChg>
      </pc:sldChg>
      <pc:sldChg chg="del">
        <pc:chgData name="Patrick Tetzlaff" userId="411f1f2a-6d88-431a-a859-0480b03d27ea" providerId="ADAL" clId="{B387C715-5072-43EA-B8F7-DEB2B7FB3305}" dt="2024-10-29T19:15:10.418" v="1" actId="47"/>
        <pc:sldMkLst>
          <pc:docMk/>
          <pc:sldMk cId="630439874" sldId="6362"/>
        </pc:sldMkLst>
      </pc:sldChg>
      <pc:sldChg chg="del">
        <pc:chgData name="Patrick Tetzlaff" userId="411f1f2a-6d88-431a-a859-0480b03d27ea" providerId="ADAL" clId="{B387C715-5072-43EA-B8F7-DEB2B7FB3305}" dt="2024-10-29T19:32:04.564" v="2" actId="47"/>
        <pc:sldMkLst>
          <pc:docMk/>
          <pc:sldMk cId="931414838" sldId="6438"/>
        </pc:sldMkLst>
      </pc:sldChg>
      <pc:sldChg chg="del">
        <pc:chgData name="Patrick Tetzlaff" userId="411f1f2a-6d88-431a-a859-0480b03d27ea" providerId="ADAL" clId="{B387C715-5072-43EA-B8F7-DEB2B7FB3305}" dt="2024-10-29T19:14:54.828" v="0" actId="47"/>
        <pc:sldMkLst>
          <pc:docMk/>
          <pc:sldMk cId="2330939646" sldId="6444"/>
        </pc:sldMkLst>
      </pc:sldChg>
      <pc:sldChg chg="del">
        <pc:chgData name="Patrick Tetzlaff" userId="411f1f2a-6d88-431a-a859-0480b03d27ea" providerId="ADAL" clId="{B387C715-5072-43EA-B8F7-DEB2B7FB3305}" dt="2024-10-29T19:33:04.062" v="5" actId="47"/>
        <pc:sldMkLst>
          <pc:docMk/>
          <pc:sldMk cId="699668794" sldId="6450"/>
        </pc:sldMkLst>
      </pc:sldChg>
      <pc:sldMasterChg chg="delSldLayout">
        <pc:chgData name="Patrick Tetzlaff" userId="411f1f2a-6d88-431a-a859-0480b03d27ea" providerId="ADAL" clId="{B387C715-5072-43EA-B8F7-DEB2B7FB3305}" dt="2024-10-29T19:33:04.062" v="5" actId="47"/>
        <pc:sldMasterMkLst>
          <pc:docMk/>
          <pc:sldMasterMk cId="0" sldId="2147483815"/>
        </pc:sldMasterMkLst>
        <pc:sldLayoutChg chg="del">
          <pc:chgData name="Patrick Tetzlaff" userId="411f1f2a-6d88-431a-a859-0480b03d27ea" providerId="ADAL" clId="{B387C715-5072-43EA-B8F7-DEB2B7FB3305}" dt="2024-10-29T19:33:04.062" v="5" actId="47"/>
          <pc:sldLayoutMkLst>
            <pc:docMk/>
            <pc:sldMasterMk cId="0" sldId="2147483815"/>
            <pc:sldLayoutMk cId="4095869858" sldId="21474838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5807659-874A-4218-B262-715D0F89494D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E4DED3F-2AA3-48DC-969A-301937808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15799F-537A-4552-838E-E1D287B5B3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799F-537A-4552-838E-E1D287B5B3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799F-537A-4552-838E-E1D287B5B3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799F-537A-4552-838E-E1D287B5B3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59" y="259556"/>
            <a:ext cx="2654090" cy="2483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68041" y="2554355"/>
            <a:ext cx="9225756" cy="822960"/>
          </a:xfrm>
        </p:spPr>
        <p:txBody>
          <a:bodyPr anchor="ctr"/>
          <a:lstStyle>
            <a:lvl1pPr algn="ctr">
              <a:defRPr sz="4000" cap="none" baseline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Main Slideshow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13869" y="5540632"/>
            <a:ext cx="6134100" cy="8880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1600" b="0" i="0" cap="none" baseline="0" dirty="0" smtClean="0"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Presented To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468438" y="3390901"/>
            <a:ext cx="9224962" cy="925115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2800" b="0" i="0" cap="none" baseline="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>
                <a:solidFill>
                  <a:schemeClr val="accent4"/>
                </a:solidFill>
                <a:effectLst>
                  <a:outerShdw blurRad="152400" dist="304800" dir="5400000" algn="t" rotWithShape="0">
                    <a:prstClr val="black">
                      <a:alpha val="14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468240" y="3424257"/>
            <a:ext cx="9225359" cy="4571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349008"/>
            <a:ext cx="2911346" cy="635125"/>
          </a:xfrm>
          <a:prstGeom prst="rect">
            <a:avLst/>
          </a:prstGeom>
          <a:effectLst>
            <a:outerShdw blurRad="50800" dist="38100" dir="5400000" algn="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468240" y="3493830"/>
            <a:ext cx="9225359" cy="4571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48607" y="2797175"/>
            <a:ext cx="9064625" cy="6858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 b="0" i="0" cap="none" baseline="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 smtClean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0" i="0" cap="none" baseline="0" dirty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602582" y="3651586"/>
            <a:ext cx="8956675" cy="525860"/>
          </a:xfrm>
          <a:prstGeom prst="rect">
            <a:avLst/>
          </a:prstGeom>
        </p:spPr>
        <p:txBody>
          <a:bodyPr anchor="ctr" anchorCtr="1"/>
          <a:lstStyle>
            <a:lvl1pPr algn="l">
              <a:defRPr lang="en-US" altLang="en-US" sz="1800" b="0" i="0" cap="none" baseline="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Subsection 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59" y="259556"/>
            <a:ext cx="2654090" cy="248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7" y="349008"/>
            <a:ext cx="2911346" cy="635125"/>
          </a:xfrm>
          <a:prstGeom prst="rect">
            <a:avLst/>
          </a:prstGeom>
          <a:effectLst>
            <a:outerShdw blurRad="50800" dist="38100" dir="5400000" algn="r" rotWithShape="0">
              <a:prstClr val="black">
                <a:alpha val="25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1838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59" y="259556"/>
            <a:ext cx="2654090" cy="248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25" y="2743200"/>
            <a:ext cx="4790661" cy="1045107"/>
          </a:xfrm>
          <a:prstGeom prst="rect">
            <a:avLst/>
          </a:prstGeom>
          <a:effectLst>
            <a:outerShdw blurRad="50800" dist="38100" dir="5400000" algn="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3519" y="1219200"/>
            <a:ext cx="11734800" cy="4953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accent4"/>
                </a:solidFill>
              </a:defRPr>
            </a:lvl1pPr>
            <a:lvl2pPr marL="285750" indent="-228600">
              <a:buClr>
                <a:schemeClr val="accent1"/>
              </a:buClr>
              <a:defRPr sz="2000">
                <a:solidFill>
                  <a:srgbClr val="58567A"/>
                </a:solidFill>
              </a:defRPr>
            </a:lvl2pPr>
            <a:lvl3pPr marL="571500" indent="-22860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3pPr>
            <a:lvl4pPr marL="857250" indent="-22860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4pPr>
            <a:lvl5pPr marL="1200150" indent="-28575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49" y="1295400"/>
            <a:ext cx="5649870" cy="4835531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accent4"/>
                </a:solidFill>
              </a:defRPr>
            </a:lvl1pPr>
            <a:lvl2pPr marL="514350" indent="-285750">
              <a:buClr>
                <a:schemeClr val="accent1"/>
              </a:buClr>
              <a:defRPr sz="2000">
                <a:solidFill>
                  <a:srgbClr val="58567A"/>
                </a:solidFill>
              </a:defRPr>
            </a:lvl2pPr>
            <a:lvl3pPr marL="857250" indent="-285750">
              <a:buClr>
                <a:schemeClr val="accent1"/>
              </a:buClr>
              <a:defRPr sz="1800">
                <a:solidFill>
                  <a:srgbClr val="58567A"/>
                </a:solidFill>
              </a:defRPr>
            </a:lvl3pPr>
            <a:lvl4pPr marL="1200150" indent="-28575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4pPr>
            <a:lvl5pPr marL="1543050" indent="-282575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9641" y="1295406"/>
            <a:ext cx="5828678" cy="483552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accent4"/>
                </a:solidFill>
              </a:defRPr>
            </a:lvl1pPr>
            <a:lvl2pPr marL="514350" indent="-285750">
              <a:buClr>
                <a:schemeClr val="accent1"/>
              </a:buClr>
              <a:defRPr sz="2000">
                <a:solidFill>
                  <a:srgbClr val="58567A"/>
                </a:solidFill>
              </a:defRPr>
            </a:lvl2pPr>
            <a:lvl3pPr marL="857250" indent="-293688">
              <a:buClr>
                <a:schemeClr val="accent1"/>
              </a:buClr>
              <a:defRPr sz="1800">
                <a:solidFill>
                  <a:srgbClr val="58567A"/>
                </a:solidFill>
              </a:defRPr>
            </a:lvl3pPr>
            <a:lvl4pPr marL="1200150" indent="-28575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4pPr>
            <a:lvl5pPr marL="1543050" indent="-282575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519" y="1295400"/>
            <a:ext cx="56388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18" y="1944353"/>
            <a:ext cx="5638801" cy="418181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600" indent="-228600">
              <a:buClr>
                <a:schemeClr val="accent1"/>
              </a:buClr>
              <a:defRPr sz="1800">
                <a:solidFill>
                  <a:srgbClr val="58567A"/>
                </a:solidFill>
              </a:defRPr>
            </a:lvl2pPr>
            <a:lvl3pPr marL="457200" indent="-228600">
              <a:buClr>
                <a:schemeClr val="accent1"/>
              </a:buClr>
              <a:defRPr sz="1600">
                <a:solidFill>
                  <a:srgbClr val="58567A"/>
                </a:solidFill>
              </a:defRPr>
            </a:lvl3pPr>
            <a:lvl4pPr marL="685800" indent="-233363">
              <a:buClr>
                <a:schemeClr val="accent1"/>
              </a:buClr>
              <a:defRPr sz="1400">
                <a:solidFill>
                  <a:srgbClr val="58567A"/>
                </a:solidFill>
              </a:defRPr>
            </a:lvl4pPr>
            <a:lvl5pPr marL="914400" indent="-228600">
              <a:buClr>
                <a:schemeClr val="accent1"/>
              </a:buClr>
              <a:defRPr sz="1400">
                <a:solidFill>
                  <a:srgbClr val="5856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0919" y="1295400"/>
            <a:ext cx="5867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80920" y="1935162"/>
            <a:ext cx="5867400" cy="4191001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pitchFamily="34" charset="0"/>
              <a:buChar char="•"/>
              <a:def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Char char="•"/>
              <a:defRPr lang="en-US" sz="1800" dirty="0" smtClean="0">
                <a:solidFill>
                  <a:srgbClr val="58567A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Char char="•"/>
              <a:defRPr lang="en-US" sz="1600" dirty="0" smtClean="0">
                <a:solidFill>
                  <a:srgbClr val="58567A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738187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Char char="•"/>
              <a:defRPr lang="en-US" sz="1400" dirty="0" smtClean="0">
                <a:solidFill>
                  <a:srgbClr val="58567A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971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Char char="•"/>
              <a:defRPr lang="en-US" sz="1400" dirty="0">
                <a:solidFill>
                  <a:srgbClr val="58567A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lvl="1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US" dirty="0"/>
              <a:t>Third level</a:t>
            </a:r>
          </a:p>
          <a:p>
            <a:pPr marL="685800" lvl="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US" dirty="0"/>
              <a:t>Fourth level</a:t>
            </a:r>
          </a:p>
          <a:p>
            <a:pPr marL="914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rebuchet MS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6422505"/>
            <a:ext cx="1572768" cy="335442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2" name="Rectangle 11"/>
          <p:cNvSpPr/>
          <p:nvPr userDrawn="1"/>
        </p:nvSpPr>
        <p:spPr bwMode="auto">
          <a:xfrm>
            <a:off x="175419" y="6384091"/>
            <a:ext cx="1648968" cy="435809"/>
          </a:xfrm>
          <a:prstGeom prst="rect">
            <a:avLst/>
          </a:prstGeom>
          <a:solidFill>
            <a:schemeClr val="bg1">
              <a:alpha val="5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 flipV="1">
            <a:off x="-1" y="6322137"/>
            <a:ext cx="12161839" cy="16748"/>
          </a:xfrm>
          <a:prstGeom prst="lin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12161838" cy="9525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213057" y="6384091"/>
            <a:ext cx="273526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4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9812" y="1121833"/>
            <a:ext cx="9122216" cy="2388810"/>
          </a:xfrm>
          <a:prstGeom prst="rect">
            <a:avLst/>
          </a:prstGeom>
        </p:spPr>
        <p:txBody>
          <a:bodyPr anchor="b"/>
          <a:lstStyle>
            <a:lvl1pPr algn="ctr">
              <a:defRPr sz="6332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9812" y="3601357"/>
            <a:ext cx="9122216" cy="1657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32"/>
            </a:lvl1pPr>
            <a:lvl2pPr marL="482406" indent="0" algn="ctr">
              <a:buNone/>
              <a:defRPr sz="2111"/>
            </a:lvl2pPr>
            <a:lvl3pPr marL="964813" indent="0" algn="ctr">
              <a:buNone/>
              <a:defRPr sz="1900"/>
            </a:lvl3pPr>
            <a:lvl4pPr marL="1447221" indent="0" algn="ctr">
              <a:buNone/>
              <a:defRPr sz="1689"/>
            </a:lvl4pPr>
            <a:lvl5pPr marL="1929628" indent="0" algn="ctr">
              <a:buNone/>
              <a:defRPr sz="1689"/>
            </a:lvl5pPr>
            <a:lvl6pPr marL="2412035" indent="0" algn="ctr">
              <a:buNone/>
              <a:defRPr sz="1689"/>
            </a:lvl6pPr>
            <a:lvl7pPr marL="2894442" indent="0" algn="ctr">
              <a:buNone/>
              <a:defRPr sz="1689"/>
            </a:lvl7pPr>
            <a:lvl8pPr marL="3376849" indent="0" algn="ctr">
              <a:buNone/>
              <a:defRPr sz="1689"/>
            </a:lvl8pPr>
            <a:lvl9pPr marL="3859256" indent="0" algn="ctr">
              <a:buNone/>
              <a:defRPr sz="1689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8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2161838" cy="958333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61838" cy="89154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6422505"/>
            <a:ext cx="1572768" cy="335442"/>
          </a:xfrm>
          <a:prstGeom prst="rect">
            <a:avLst/>
          </a:prstGeom>
          <a:blipFill dpi="0" rotWithShape="1">
            <a:blip r:embed="rId14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2" name="Rectangle 11"/>
          <p:cNvSpPr/>
          <p:nvPr userDrawn="1"/>
        </p:nvSpPr>
        <p:spPr bwMode="auto">
          <a:xfrm>
            <a:off x="175419" y="6384091"/>
            <a:ext cx="1648968" cy="435809"/>
          </a:xfrm>
          <a:prstGeom prst="rect">
            <a:avLst/>
          </a:prstGeom>
          <a:solidFill>
            <a:schemeClr val="bg1">
              <a:alpha val="5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911"/>
            <a:ext cx="11734800" cy="76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-4497844" y="-283211"/>
            <a:ext cx="15682118" cy="124154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 baseline="0" dirty="0"/>
          </a:p>
        </p:txBody>
      </p:sp>
      <p:sp>
        <p:nvSpPr>
          <p:cNvPr id="22" name="Line 8"/>
          <p:cNvSpPr>
            <a:spLocks noChangeShapeType="1"/>
          </p:cNvSpPr>
          <p:nvPr userDrawn="1"/>
        </p:nvSpPr>
        <p:spPr bwMode="auto">
          <a:xfrm flipV="1">
            <a:off x="-1" y="6322137"/>
            <a:ext cx="12161839" cy="16748"/>
          </a:xfrm>
          <a:prstGeom prst="lin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13057" y="6384091"/>
            <a:ext cx="2735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BB33FD1D-2BDC-448C-B436-ADCF4C9E7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26" r:id="rId3"/>
    <p:sldLayoutId id="2147483817" r:id="rId4"/>
    <p:sldLayoutId id="2147483819" r:id="rId5"/>
    <p:sldLayoutId id="2147483820" r:id="rId6"/>
    <p:sldLayoutId id="2147483821" r:id="rId7"/>
    <p:sldLayoutId id="2147483825" r:id="rId8"/>
    <p:sldLayoutId id="2147483828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en-US" sz="4000" b="0" i="0" cap="small" baseline="0" dirty="0" smtClean="0">
          <a:solidFill>
            <a:schemeClr val="bg1"/>
          </a:solidFill>
          <a:effectLst>
            <a:outerShdw blurRad="25400" dist="50800" dir="5400000" algn="t" rotWithShape="0">
              <a:prstClr val="black">
                <a:alpha val="40000"/>
              </a:prstClr>
            </a:outerShdw>
          </a:effectLst>
          <a:latin typeface="+mj-lt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None/>
        <a:defRPr sz="3000" b="1">
          <a:solidFill>
            <a:schemeClr val="tx1">
              <a:lumMod val="90000"/>
              <a:lumOff val="10000"/>
            </a:schemeClr>
          </a:solidFill>
          <a:latin typeface="+mj-lt"/>
          <a:ea typeface="Verdana" pitchFamily="34" charset="0"/>
          <a:cs typeface="Verdana" pitchFamily="34" charset="0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Trebuchet MS" pitchFamily="34" charset="0"/>
        <a:buChar char="•"/>
        <a:defRPr sz="2600">
          <a:solidFill>
            <a:schemeClr val="tx1">
              <a:lumMod val="50000"/>
              <a:lumOff val="50000"/>
            </a:schemeClr>
          </a:solidFill>
          <a:latin typeface="+mj-lt"/>
          <a:ea typeface="Verdana" pitchFamily="34" charset="0"/>
          <a:cs typeface="Verdana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Trebuchet MS" pitchFamily="34" charset="0"/>
        <a:buChar char="•"/>
        <a:defRPr sz="2200">
          <a:solidFill>
            <a:schemeClr val="tx1">
              <a:lumMod val="50000"/>
              <a:lumOff val="50000"/>
            </a:schemeClr>
          </a:solidFill>
          <a:latin typeface="+mj-lt"/>
          <a:ea typeface="Verdana" pitchFamily="34" charset="0"/>
          <a:cs typeface="Verdana" pitchFamily="34" charset="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Trebuchet MS" pitchFamily="34" charset="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j-lt"/>
          <a:ea typeface="Verdana" pitchFamily="34" charset="0"/>
          <a:cs typeface="Verdana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Trebuchet MS" pitchFamily="34" charset="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j-lt"/>
          <a:ea typeface="Verdana" pitchFamily="34" charset="0"/>
          <a:cs typeface="Verdana" pitchFamily="34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D30A5-D1ED-C3DE-5FA9-6109376E2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purple letter on a white background&#10;&#10;Description automatically generated">
            <a:extLst>
              <a:ext uri="{FF2B5EF4-FFF2-40B4-BE49-F238E27FC236}">
                <a16:creationId xmlns:a16="http://schemas.microsoft.com/office/drawing/2014/main" id="{7EAE8470-9932-0B42-2684-4487B20D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6" y="3009900"/>
            <a:ext cx="54578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9003D-7CB7-AF62-A3D2-D932E7650ED6}"/>
              </a:ext>
            </a:extLst>
          </p:cNvPr>
          <p:cNvSpPr/>
          <p:nvPr/>
        </p:nvSpPr>
        <p:spPr bwMode="auto">
          <a:xfrm>
            <a:off x="0" y="80387"/>
            <a:ext cx="12161838" cy="6777613"/>
          </a:xfrm>
          <a:prstGeom prst="rect">
            <a:avLst/>
          </a:prstGeom>
          <a:solidFill>
            <a:srgbClr val="F8EFE5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>
            <a:outerShdw blurRad="38100" dist="25400" dir="5400000" algn="t" rotWithShape="0">
              <a:prstClr val="black">
                <a:alpha val="32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FD0C7-FB3C-EDED-76E5-EBA6F8490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2E35B-1296-36FE-9FEF-71E422DD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24" y="776619"/>
            <a:ext cx="9876190" cy="5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57438BE-0062-DBBE-B087-24403B5D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83"/>
            <a:ext cx="12161838" cy="68410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699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99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99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99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99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95"/>
          </a:p>
        </p:txBody>
      </p:sp>
      <p:pic>
        <p:nvPicPr>
          <p:cNvPr id="32771" name="Image 3">
            <a:extLst>
              <a:ext uri="{FF2B5EF4-FFF2-40B4-BE49-F238E27FC236}">
                <a16:creationId xmlns:a16="http://schemas.microsoft.com/office/drawing/2014/main" id="{FC89E78D-90F9-BF31-CEA0-B571234D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" y="4988442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3">
            <a:extLst>
              <a:ext uri="{FF2B5EF4-FFF2-40B4-BE49-F238E27FC236}">
                <a16:creationId xmlns:a16="http://schemas.microsoft.com/office/drawing/2014/main" id="{5A87D404-D2DC-5A8F-5535-5E5C498C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3" y="4988442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3">
            <a:extLst>
              <a:ext uri="{FF2B5EF4-FFF2-40B4-BE49-F238E27FC236}">
                <a16:creationId xmlns:a16="http://schemas.microsoft.com/office/drawing/2014/main" id="{C8411BEF-E0CF-7781-1637-4AB4D94B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55" y="4988442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3">
            <a:extLst>
              <a:ext uri="{FF2B5EF4-FFF2-40B4-BE49-F238E27FC236}">
                <a16:creationId xmlns:a16="http://schemas.microsoft.com/office/drawing/2014/main" id="{756814AF-2F33-A6DD-AAB6-E0FE9041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" y="3438049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Image 3">
            <a:extLst>
              <a:ext uri="{FF2B5EF4-FFF2-40B4-BE49-F238E27FC236}">
                <a16:creationId xmlns:a16="http://schemas.microsoft.com/office/drawing/2014/main" id="{CBA455FB-7A61-E301-EABC-2118AA07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3" y="3438049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Image 3">
            <a:extLst>
              <a:ext uri="{FF2B5EF4-FFF2-40B4-BE49-F238E27FC236}">
                <a16:creationId xmlns:a16="http://schemas.microsoft.com/office/drawing/2014/main" id="{E6D26C86-6944-848D-2B74-B63D3B8F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55" y="3438049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Image 3">
            <a:extLst>
              <a:ext uri="{FF2B5EF4-FFF2-40B4-BE49-F238E27FC236}">
                <a16:creationId xmlns:a16="http://schemas.microsoft.com/office/drawing/2014/main" id="{AD9AB589-D8F8-A7FC-B196-21BD8DE2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" y="1887656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Image 3">
            <a:extLst>
              <a:ext uri="{FF2B5EF4-FFF2-40B4-BE49-F238E27FC236}">
                <a16:creationId xmlns:a16="http://schemas.microsoft.com/office/drawing/2014/main" id="{935117A0-E1CF-606C-8B14-E41DDAAF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3" y="1887656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Image 3">
            <a:extLst>
              <a:ext uri="{FF2B5EF4-FFF2-40B4-BE49-F238E27FC236}">
                <a16:creationId xmlns:a16="http://schemas.microsoft.com/office/drawing/2014/main" id="{B5AD8BD0-DB5C-573D-317D-2F329D70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55" y="1887656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Image 3">
            <a:extLst>
              <a:ext uri="{FF2B5EF4-FFF2-40B4-BE49-F238E27FC236}">
                <a16:creationId xmlns:a16="http://schemas.microsoft.com/office/drawing/2014/main" id="{04C5874E-14C6-3826-471F-0ABB0105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" y="326706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Image 3">
            <a:extLst>
              <a:ext uri="{FF2B5EF4-FFF2-40B4-BE49-F238E27FC236}">
                <a16:creationId xmlns:a16="http://schemas.microsoft.com/office/drawing/2014/main" id="{7343150F-8828-D01D-4471-DA9DB840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3" y="331230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Image 3">
            <a:extLst>
              <a:ext uri="{FF2B5EF4-FFF2-40B4-BE49-F238E27FC236}">
                <a16:creationId xmlns:a16="http://schemas.microsoft.com/office/drawing/2014/main" id="{4059BB6A-29B9-1C1A-8A01-BF83D75D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55" y="331230"/>
            <a:ext cx="3933293" cy="18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22DF4B-6A86-2FBD-943F-7ACA5B6C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46" y="254315"/>
            <a:ext cx="3008788" cy="3847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CA" altLang="en-US" sz="1900" dirty="0">
                <a:solidFill>
                  <a:schemeClr val="bg2">
                    <a:lumMod val="75000"/>
                  </a:schemeClr>
                </a:solidFill>
                <a:latin typeface="Futura LT Book" panose="02000504030000020003" pitchFamily="2" charset="0"/>
              </a:rPr>
              <a:t>Feminine Refined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8D6FE-2848-18BF-E28C-B757703C6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771" y="254315"/>
            <a:ext cx="3010296" cy="3847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CA" altLang="en-US" sz="1900" dirty="0">
                <a:solidFill>
                  <a:schemeClr val="bg2">
                    <a:lumMod val="75000"/>
                  </a:schemeClr>
                </a:solidFill>
                <a:latin typeface="Futura LT Book" panose="02000504030000020003" pitchFamily="2" charset="0"/>
              </a:rPr>
              <a:t>Ludic Friendly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30CF34-66E7-DF0F-004C-8B7D8C2E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8805" y="254315"/>
            <a:ext cx="3008787" cy="3847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31888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CA" altLang="en-US" sz="1900" dirty="0">
                <a:solidFill>
                  <a:schemeClr val="bg2">
                    <a:lumMod val="75000"/>
                  </a:schemeClr>
                </a:solidFill>
                <a:latin typeface="Futura LT Book" panose="02000504030000020003" pitchFamily="2" charset="0"/>
              </a:rPr>
              <a:t>Neutral Home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04525-0220-EBC2-2CB5-C868F7A89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group of breast pump&#10;&#10;Description automatically generated">
            <a:extLst>
              <a:ext uri="{FF2B5EF4-FFF2-40B4-BE49-F238E27FC236}">
                <a16:creationId xmlns:a16="http://schemas.microsoft.com/office/drawing/2014/main" id="{FFE9638F-523D-60DE-2714-5192EF920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54"/>
            <a:ext cx="12161838" cy="57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F4A7D-FEA8-44F3-800D-B56C20B57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9129-9CE2-4429-8E24-C22AAF9E19C3}"/>
              </a:ext>
            </a:extLst>
          </p:cNvPr>
          <p:cNvSpPr/>
          <p:nvPr/>
        </p:nvSpPr>
        <p:spPr bwMode="auto">
          <a:xfrm>
            <a:off x="0" y="1"/>
            <a:ext cx="12161838" cy="6858000"/>
          </a:xfrm>
          <a:prstGeom prst="rect">
            <a:avLst/>
          </a:prstGeom>
          <a:solidFill>
            <a:srgbClr val="A7A6A2"/>
          </a:solidFill>
          <a:ln w="19050" cap="flat" cmpd="sng" algn="ctr">
            <a:solidFill>
              <a:srgbClr val="A0A098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870FA-46CF-4E30-AC7B-C9D3F80D5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68"/>
            <a:ext cx="12161838" cy="555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08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7B4FE8-E94E-42C2-9D48-A3E92C75B5AF}"/>
              </a:ext>
            </a:extLst>
          </p:cNvPr>
          <p:cNvSpPr/>
          <p:nvPr/>
        </p:nvSpPr>
        <p:spPr bwMode="auto">
          <a:xfrm>
            <a:off x="0" y="1"/>
            <a:ext cx="12161838" cy="6858000"/>
          </a:xfrm>
          <a:prstGeom prst="rect">
            <a:avLst/>
          </a:prstGeom>
          <a:solidFill>
            <a:srgbClr val="CAC8C0"/>
          </a:solidFill>
          <a:ln w="19050" cap="flat" cmpd="sng" algn="ctr">
            <a:solidFill>
              <a:srgbClr val="CCC3BB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7CDF7-7DB5-4AAB-8701-A548D8825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picture containing indoor, sitting, white, close&#10;&#10;Description automatically generated">
            <a:extLst>
              <a:ext uri="{FF2B5EF4-FFF2-40B4-BE49-F238E27FC236}">
                <a16:creationId xmlns:a16="http://schemas.microsoft.com/office/drawing/2014/main" id="{E7CC8FE6-84B0-4C16-930C-6F67844EC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68"/>
            <a:ext cx="12161838" cy="555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5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602911-1D93-4B4E-B7AC-CCE8098115A4}"/>
              </a:ext>
            </a:extLst>
          </p:cNvPr>
          <p:cNvSpPr/>
          <p:nvPr/>
        </p:nvSpPr>
        <p:spPr bwMode="auto">
          <a:xfrm>
            <a:off x="0" y="93187"/>
            <a:ext cx="12161838" cy="67648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rgbClr val="DACDC4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7CDF7-7DB5-4AAB-8701-A548D8825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07AF2-C861-41E3-B24B-10B5089CF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16308" r="5307"/>
          <a:stretch/>
        </p:blipFill>
        <p:spPr>
          <a:xfrm>
            <a:off x="3678435" y="184897"/>
            <a:ext cx="653103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D423E-CC7C-B5C9-489B-0EDF27D703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t="26698" r="27345" b="12935"/>
          <a:stretch/>
        </p:blipFill>
        <p:spPr>
          <a:xfrm>
            <a:off x="172941" y="3301798"/>
            <a:ext cx="4543165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indoor, table, cup, white&#10;&#10;Description automatically generated">
            <a:extLst>
              <a:ext uri="{FF2B5EF4-FFF2-40B4-BE49-F238E27FC236}">
                <a16:creationId xmlns:a16="http://schemas.microsoft.com/office/drawing/2014/main" id="{9E273323-E6E7-C6BC-8AFE-E5DEA0C87C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32418" r="36501" b="9463"/>
          <a:stretch/>
        </p:blipFill>
        <p:spPr>
          <a:xfrm>
            <a:off x="4716106" y="3731696"/>
            <a:ext cx="4911495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, indoor, beverage, drinking water&#10;&#10;Description automatically generated">
            <a:extLst>
              <a:ext uri="{FF2B5EF4-FFF2-40B4-BE49-F238E27FC236}">
                <a16:creationId xmlns:a16="http://schemas.microsoft.com/office/drawing/2014/main" id="{335D8041-D910-5673-F9D8-3AE77B9388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3" t="17346" r="20496" b="6174"/>
          <a:stretch/>
        </p:blipFill>
        <p:spPr>
          <a:xfrm>
            <a:off x="146342" y="633743"/>
            <a:ext cx="353209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group of white balls&#10;&#10;Description automatically generated with low confidence">
            <a:extLst>
              <a:ext uri="{FF2B5EF4-FFF2-40B4-BE49-F238E27FC236}">
                <a16:creationId xmlns:a16="http://schemas.microsoft.com/office/drawing/2014/main" id="{DA8066DE-BAC8-1B79-0B73-4C22B1BAB9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30702" r="35086" b="16230"/>
          <a:stretch/>
        </p:blipFill>
        <p:spPr>
          <a:xfrm>
            <a:off x="10121020" y="144171"/>
            <a:ext cx="1911219" cy="20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white&#10;&#10;Description automatically generated">
            <a:extLst>
              <a:ext uri="{FF2B5EF4-FFF2-40B4-BE49-F238E27FC236}">
                <a16:creationId xmlns:a16="http://schemas.microsoft.com/office/drawing/2014/main" id="{D86FCC4B-DE4B-76C9-C9A2-D8B7968A55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27271" r="53697" b="13168"/>
          <a:stretch/>
        </p:blipFill>
        <p:spPr>
          <a:xfrm>
            <a:off x="9783386" y="1980754"/>
            <a:ext cx="2430380" cy="264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89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602911-1D93-4B4E-B7AC-CCE8098115A4}"/>
              </a:ext>
            </a:extLst>
          </p:cNvPr>
          <p:cNvSpPr/>
          <p:nvPr/>
        </p:nvSpPr>
        <p:spPr bwMode="auto">
          <a:xfrm>
            <a:off x="0" y="93187"/>
            <a:ext cx="12161838" cy="6764813"/>
          </a:xfrm>
          <a:prstGeom prst="rect">
            <a:avLst/>
          </a:prstGeom>
          <a:solidFill>
            <a:srgbClr val="C0BFBA"/>
          </a:solidFill>
          <a:ln w="19050" cap="flat" cmpd="sng" algn="ctr">
            <a:solidFill>
              <a:srgbClr val="DACDC4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7CDF7-7DB5-4AAB-8701-A548D8825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DF807AF2-C861-41E3-B24B-10B5089CF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32"/>
            <a:ext cx="12161838" cy="603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03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BF2BC-0873-AAE0-A2B5-B01B22219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69BAC-02F3-88F9-01E1-76082284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 Services Provided to Lansinoh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35BD9-E0DA-80C3-6C2B-36ADD1E4D75F}"/>
              </a:ext>
            </a:extLst>
          </p:cNvPr>
          <p:cNvSpPr txBox="1"/>
          <p:nvPr/>
        </p:nvSpPr>
        <p:spPr>
          <a:xfrm>
            <a:off x="732923" y="1259497"/>
            <a:ext cx="11215396" cy="4947313"/>
          </a:xfrm>
          <a:prstGeom prst="rect">
            <a:avLst/>
          </a:prstGeom>
          <a:noFill/>
          <a:ln>
            <a:noFill/>
          </a:ln>
        </p:spPr>
        <p:txBody>
          <a:bodyPr wrap="square" numCol="2">
            <a:spAutoFit/>
          </a:bodyPr>
          <a:lstStyle/>
          <a:p>
            <a:r>
              <a:rPr lang="en-US" dirty="0"/>
              <a:t>Mechanical Engineering &amp; Mechanical Design</a:t>
            </a:r>
          </a:p>
          <a:p>
            <a:r>
              <a:rPr lang="en-US" dirty="0"/>
              <a:t>CAD Design &amp; Detailing</a:t>
            </a:r>
          </a:p>
          <a:p>
            <a:r>
              <a:rPr lang="en-US" dirty="0"/>
              <a:t>Advanced Structural FEA</a:t>
            </a:r>
          </a:p>
          <a:p>
            <a:r>
              <a:rPr lang="en-US" dirty="0"/>
              <a:t>DFM/DFA/DFX</a:t>
            </a:r>
          </a:p>
          <a:p>
            <a:r>
              <a:rPr lang="en-US" dirty="0"/>
              <a:t>Prototypes</a:t>
            </a:r>
          </a:p>
          <a:p>
            <a:r>
              <a:rPr lang="en-US" dirty="0"/>
              <a:t>Machined</a:t>
            </a:r>
          </a:p>
          <a:p>
            <a:r>
              <a:rPr lang="en-US" dirty="0"/>
              <a:t>Fabricated</a:t>
            </a:r>
          </a:p>
          <a:p>
            <a:r>
              <a:rPr lang="en-US" dirty="0"/>
              <a:t>Injection Molded</a:t>
            </a:r>
          </a:p>
          <a:p>
            <a:r>
              <a:rPr lang="en-US" dirty="0"/>
              <a:t>LSR Molded</a:t>
            </a:r>
          </a:p>
          <a:p>
            <a:r>
              <a:rPr lang="en-US" dirty="0"/>
              <a:t>3D Printed</a:t>
            </a:r>
          </a:p>
          <a:p>
            <a:r>
              <a:rPr lang="en-US" dirty="0"/>
              <a:t>Industrial Design</a:t>
            </a:r>
          </a:p>
          <a:p>
            <a:r>
              <a:rPr lang="en-US" dirty="0"/>
              <a:t>Ideation</a:t>
            </a:r>
          </a:p>
          <a:p>
            <a:r>
              <a:rPr lang="en-US" dirty="0"/>
              <a:t>Concept Sketches</a:t>
            </a:r>
          </a:p>
          <a:p>
            <a:r>
              <a:rPr lang="en-US" dirty="0"/>
              <a:t>Renderings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Surfacing</a:t>
            </a:r>
          </a:p>
          <a:p>
            <a:r>
              <a:rPr lang="en-US" dirty="0"/>
              <a:t>Animations</a:t>
            </a:r>
          </a:p>
          <a:p>
            <a:r>
              <a:rPr lang="en-US" dirty="0"/>
              <a:t>Electrical Engineering</a:t>
            </a:r>
          </a:p>
          <a:p>
            <a:r>
              <a:rPr lang="en-US" dirty="0"/>
              <a:t>System Prototyping</a:t>
            </a:r>
          </a:p>
          <a:p>
            <a:r>
              <a:rPr lang="en-US" dirty="0"/>
              <a:t>Breadboard Design</a:t>
            </a:r>
          </a:p>
          <a:p>
            <a:r>
              <a:rPr lang="en-US" dirty="0"/>
              <a:t>PCB Design &amp; Prototyping</a:t>
            </a:r>
          </a:p>
          <a:p>
            <a:r>
              <a:rPr lang="en-US" dirty="0"/>
              <a:t>Firmware Development</a:t>
            </a:r>
          </a:p>
          <a:p>
            <a:r>
              <a:rPr lang="en-US" dirty="0"/>
              <a:t>Control Strategy Development</a:t>
            </a:r>
          </a:p>
          <a:p>
            <a:r>
              <a:rPr lang="en-US" dirty="0"/>
              <a:t>Reverse Engineering</a:t>
            </a:r>
          </a:p>
          <a:p>
            <a:r>
              <a:rPr lang="en-US" dirty="0"/>
              <a:t>Scanning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Materials Testing</a:t>
            </a:r>
          </a:p>
        </p:txBody>
      </p:sp>
    </p:spTree>
    <p:extLst>
      <p:ext uri="{BB962C8B-B14F-4D97-AF65-F5344CB8AC3E}">
        <p14:creationId xmlns:p14="http://schemas.microsoft.com/office/powerpoint/2010/main" val="15479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9003D-7CB7-AF62-A3D2-D932E7650ED6}"/>
              </a:ext>
            </a:extLst>
          </p:cNvPr>
          <p:cNvSpPr/>
          <p:nvPr/>
        </p:nvSpPr>
        <p:spPr bwMode="auto">
          <a:xfrm>
            <a:off x="0" y="80387"/>
            <a:ext cx="12161838" cy="6777613"/>
          </a:xfrm>
          <a:prstGeom prst="rect">
            <a:avLst/>
          </a:prstGeom>
          <a:solidFill>
            <a:srgbClr val="F8EFE5"/>
          </a:solidFill>
          <a:ln w="6350" cap="flat" cmpd="sng" algn="ctr">
            <a:noFill/>
            <a:prstDash val="solid"/>
            <a:round/>
            <a:headEnd type="none" w="med" len="med"/>
            <a:tailEnd type="stealth" w="med" len="med"/>
          </a:ln>
          <a:effectLst>
            <a:outerShdw blurRad="38100" dist="25400" dir="5400000" algn="t" rotWithShape="0">
              <a:prstClr val="black">
                <a:alpha val="32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FD0C7-FB3C-EDED-76E5-EBA6F8490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FD1D-2BDC-448C-B436-ADCF4C9E76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50BB6-6FCC-2792-FCAF-D62D60EE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858"/>
            <a:ext cx="12161838" cy="59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80795"/>
      </p:ext>
    </p:extLst>
  </p:cSld>
  <p:clrMapOvr>
    <a:masterClrMapping/>
  </p:clrMapOvr>
</p:sld>
</file>

<file path=ppt/theme/theme1.xml><?xml version="1.0" encoding="utf-8"?>
<a:theme xmlns:a="http://schemas.openxmlformats.org/drawingml/2006/main" name="DDI Presentation Template 2015">
  <a:themeElements>
    <a:clrScheme name="DDI">
      <a:dk1>
        <a:srgbClr val="231F20"/>
      </a:dk1>
      <a:lt1>
        <a:srgbClr val="FFFFFF"/>
      </a:lt1>
      <a:dk2>
        <a:srgbClr val="212F3E"/>
      </a:dk2>
      <a:lt2>
        <a:srgbClr val="5E5E5E"/>
      </a:lt2>
      <a:accent1>
        <a:srgbClr val="546C84"/>
      </a:accent1>
      <a:accent2>
        <a:srgbClr val="D9BD5D"/>
      </a:accent2>
      <a:accent3>
        <a:srgbClr val="A76415"/>
      </a:accent3>
      <a:accent4>
        <a:srgbClr val="94383D"/>
      </a:accent4>
      <a:accent5>
        <a:srgbClr val="5C8C57"/>
      </a:accent5>
      <a:accent6>
        <a:srgbClr val="96715E"/>
      </a:accent6>
      <a:hlink>
        <a:srgbClr val="576F8B"/>
      </a:hlink>
      <a:folHlink>
        <a:srgbClr val="768B9E"/>
      </a:folHlink>
    </a:clrScheme>
    <a:fontScheme name="DD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6350" cap="flat" cmpd="sng" algn="ctr">
          <a:noFill/>
          <a:prstDash val="solid"/>
          <a:round/>
          <a:headEnd type="none" w="med" len="med"/>
          <a:tailEnd type="stealth" w="med" len="med"/>
        </a:ln>
        <a:effectLst>
          <a:outerShdw blurRad="38100" dist="25400" dir="5400000" algn="t" rotWithShape="0">
            <a:prstClr val="black">
              <a:alpha val="32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dirty="0" smtClean="0">
            <a:solidFill>
              <a:schemeClr val="accent4"/>
            </a:solidFill>
            <a:latin typeface="+mj-lt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DI Presentation Template" id="{7C1A72F6-C498-4EEF-8B0E-35B77BDB1B27}" vid="{AE469996-CB1C-475D-A293-13195C4282A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11615</TotalTime>
  <Words>78</Words>
  <Application>Microsoft Office PowerPoint</Application>
  <PresentationFormat>Custom</PresentationFormat>
  <Paragraphs>45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Futura LT Book</vt:lpstr>
      <vt:lpstr>Garamond</vt:lpstr>
      <vt:lpstr>Open Sans</vt:lpstr>
      <vt:lpstr>Trebuchet MS</vt:lpstr>
      <vt:lpstr>Verdana</vt:lpstr>
      <vt:lpstr>Wingdings</vt:lpstr>
      <vt:lpstr>DDI Presentation Template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DDI Services Provided to Lansinoh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DDI Template</dc:title>
  <dc:creator>Design Department, Inc.</dc:creator>
  <cp:keywords>DDI, Templates</cp:keywords>
  <cp:lastModifiedBy>Patrick Tetzlaff</cp:lastModifiedBy>
  <cp:revision>470</cp:revision>
  <cp:lastPrinted>2015-03-01T21:42:44Z</cp:lastPrinted>
  <dcterms:created xsi:type="dcterms:W3CDTF">2014-01-30T20:27:13Z</dcterms:created>
  <dcterms:modified xsi:type="dcterms:W3CDTF">2024-10-29T19:35:02Z</dcterms:modified>
</cp:coreProperties>
</file>